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68" r:id="rId8"/>
  </p:sldMasterIdLst>
  <p:sldIdLst>
    <p:sldId id="256" r:id="rId9"/>
    <p:sldId id="261" r:id="rId10"/>
    <p:sldId id="262" r:id="rId11"/>
    <p:sldId id="263" r:id="rId12"/>
    <p:sldId id="295" r:id="rId13"/>
    <p:sldId id="296" r:id="rId14"/>
    <p:sldId id="302" r:id="rId15"/>
    <p:sldId id="265" r:id="rId16"/>
    <p:sldId id="268" r:id="rId17"/>
    <p:sldId id="275" r:id="rId18"/>
    <p:sldId id="297" r:id="rId19"/>
    <p:sldId id="308" r:id="rId20"/>
    <p:sldId id="303" r:id="rId21"/>
    <p:sldId id="299" r:id="rId22"/>
    <p:sldId id="300" r:id="rId23"/>
    <p:sldId id="301" r:id="rId24"/>
    <p:sldId id="304" r:id="rId25"/>
    <p:sldId id="305" r:id="rId26"/>
    <p:sldId id="30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4631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537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8186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9735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247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77399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19083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3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253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6059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4019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520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384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1329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659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9313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159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887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3985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3007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0743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1408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51165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0594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1909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5122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6352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18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3073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4104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6637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4308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2055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6776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3935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1370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04370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522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6195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6398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1665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63900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2479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8551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586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1934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8707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990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9245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2926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715058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7124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8592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589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47498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410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05983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9321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0822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81759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6085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0073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008226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9353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641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2500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87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448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6288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834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2956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60052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1764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302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85336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49337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08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6023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5616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237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6982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3946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42132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106E36-FD25-4E2D-B0AA-010F637433A0}" type="datetimeFigureOut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23.02.2021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000" b="0" i="0" u="none" strike="noStrike" kern="1200" cap="none" spc="0" normalizeH="0" baseline="0" noProof="0" smtClean="0">
                <a:ln>
                  <a:noFill/>
                </a:ln>
                <a:solidFill>
                  <a:srgbClr val="D4D2D0">
                    <a:shade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rgbClr val="D4D2D0">
                  <a:shade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892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708920"/>
            <a:ext cx="6477000" cy="1828800"/>
          </a:xfrm>
        </p:spPr>
        <p:txBody>
          <a:bodyPr>
            <a:no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6000" b="1" i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6000" b="1" i="1" dirty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6000" b="1" i="1" dirty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6000" b="1" i="1" dirty="0" smtClean="0">
                <a:solidFill>
                  <a:srgbClr val="FF0000"/>
                </a:solidFill>
                <a:latin typeface="Georgia" pitchFamily="18" charset="0"/>
              </a:rPr>
              <a:t>На выставке кожаных изделий</a:t>
            </a:r>
            <a:endParaRPr lang="ru-RU" sz="60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i.ebayimg.com/images/i/121580952304-0-1/s-l10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mg.4plebs.org/boards/tg/image/1454/83/1454832423490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0"/>
            <a:ext cx="48600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kayrosblog.ru/wp-content/uploads/2016/08/drevnie-zhenskie-sumk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2839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7738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296974"/>
          </a:xfrm>
        </p:spPr>
        <p:txBody>
          <a:bodyPr>
            <a:noAutofit/>
          </a:bodyPr>
          <a:lstStyle/>
          <a:p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tciyCksdPs5KZjk2pom_fg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0448" y="3821596"/>
            <a:ext cx="2357454" cy="2357454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28" y="274638"/>
            <a:ext cx="6059016" cy="3524328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929" y="22341"/>
            <a:ext cx="4172694" cy="41726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652625"/>
            <a:ext cx="3720932" cy="31826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370" y="3912730"/>
            <a:ext cx="2806737" cy="280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37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6182" y="285728"/>
            <a:ext cx="4786346" cy="1143000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dom\Desktop\в МИРЕ КОЖАНЫХ ИЗДЕЛИЙ\7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0"/>
            <a:ext cx="2714644" cy="3442550"/>
          </a:xfrm>
          <a:prstGeom prst="rect">
            <a:avLst/>
          </a:prstGeom>
          <a:noFill/>
        </p:spPr>
      </p:pic>
      <p:pic>
        <p:nvPicPr>
          <p:cNvPr id="2051" name="Picture 3" descr="C:\Users\dom\Desktop\в МИРЕ КОЖАНЫХ ИЗДЕЛИЙ\bryuki-kojanye-jenskie-koja-shtany-kojanye-33135-larg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0ECEB"/>
              </a:clrFrom>
              <a:clrTo>
                <a:srgbClr val="F0ECE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5840" y="1969660"/>
            <a:ext cx="4475225" cy="4531164"/>
          </a:xfrm>
          <a:prstGeom prst="rect">
            <a:avLst/>
          </a:prstGeom>
          <a:noFill/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4810125"/>
            <a:ext cx="3838575" cy="2047875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821" y="284162"/>
            <a:ext cx="4525963" cy="452596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97" y="4401106"/>
            <a:ext cx="3276253" cy="245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83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15223597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5008" y="285728"/>
            <a:ext cx="3214710" cy="3857652"/>
          </a:xfrm>
        </p:spPr>
      </p:pic>
      <p:pic>
        <p:nvPicPr>
          <p:cNvPr id="4" name="Рисунок 3" descr="488469-1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1166" y="3023587"/>
            <a:ext cx="3000378" cy="3786190"/>
          </a:xfrm>
          <a:prstGeom prst="rect">
            <a:avLst/>
          </a:prstGeom>
        </p:spPr>
      </p:pic>
      <p:pic>
        <p:nvPicPr>
          <p:cNvPr id="5" name="Содержимое 3" descr="lamb-skin-leather-jackets-buyers-in-china.jpg_220x220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46250" y="74082"/>
            <a:ext cx="2963250" cy="2963250"/>
          </a:xfrm>
          <a:prstGeom prst="rect">
            <a:avLst/>
          </a:prstGeom>
        </p:spPr>
      </p:pic>
      <p:pic>
        <p:nvPicPr>
          <p:cNvPr id="7" name="Рисунок 6" descr="aroker_2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4357694"/>
            <a:ext cx="2857500" cy="21812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0" y="74082"/>
            <a:ext cx="3517446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16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5214974" cy="1143000"/>
          </a:xfrm>
        </p:spPr>
        <p:txBody>
          <a:bodyPr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16-ymc-leather-shoes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0"/>
            <a:ext cx="4071934" cy="2928934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283" y="2640635"/>
            <a:ext cx="5150653" cy="44291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44" y="2881516"/>
            <a:ext cx="3645024" cy="3645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8785" y="1357290"/>
            <a:ext cx="4126786" cy="41267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69" y="115426"/>
            <a:ext cx="3307063" cy="264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63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arge_3.jp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4953" y="0"/>
            <a:ext cx="3612623" cy="2709467"/>
          </a:xfrm>
        </p:spPr>
      </p:pic>
      <p:pic>
        <p:nvPicPr>
          <p:cNvPr id="6" name="Рисунок 5" descr="57b0a910c8088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4FBF4"/>
              </a:clrFrom>
              <a:clrTo>
                <a:srgbClr val="F4FB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83429" y="3469352"/>
            <a:ext cx="4032256" cy="3233869"/>
          </a:xfrm>
          <a:prstGeom prst="rect">
            <a:avLst/>
          </a:prstGeom>
        </p:spPr>
      </p:pic>
      <p:pic>
        <p:nvPicPr>
          <p:cNvPr id="7" name="Рисунок 6" descr="kojanye-sandalii-jenskie-47174-large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4876" y="3500438"/>
            <a:ext cx="4143404" cy="28575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827" y="260648"/>
            <a:ext cx="5226356" cy="347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73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7399.750x0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5685" y="285728"/>
            <a:ext cx="3143272" cy="3386351"/>
          </a:xfrm>
          <a:prstGeom prst="rect">
            <a:avLst/>
          </a:prstGeom>
        </p:spPr>
      </p:pic>
      <p:pic>
        <p:nvPicPr>
          <p:cNvPr id="12" name="Рисунок 11" descr="3677.970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6818" y="105016"/>
            <a:ext cx="3202170" cy="3429000"/>
          </a:xfrm>
          <a:prstGeom prst="rect">
            <a:avLst/>
          </a:prstGeom>
        </p:spPr>
      </p:pic>
      <p:pic>
        <p:nvPicPr>
          <p:cNvPr id="13" name="Рисунок 12" descr="14-101-1_enl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4143380"/>
            <a:ext cx="4195933" cy="22145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6016" y="3676271"/>
            <a:ext cx="3785944" cy="2859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7540" y="666491"/>
            <a:ext cx="3042168" cy="300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82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2576" y="2636912"/>
            <a:ext cx="3888432" cy="388843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035" y="3101954"/>
            <a:ext cx="3960439" cy="396043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959"/>
            <a:ext cx="3591526" cy="359152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579" y="3401562"/>
            <a:ext cx="3544788" cy="35447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526" y="0"/>
            <a:ext cx="5680801" cy="378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5902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jm30g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1335584" y="2543054"/>
            <a:ext cx="5944884" cy="2685008"/>
          </a:xfrm>
          <a:prstGeom prst="rect">
            <a:avLst/>
          </a:prstGeom>
        </p:spPr>
      </p:pic>
      <p:pic>
        <p:nvPicPr>
          <p:cNvPr id="6" name="Рисунок 5" descr="UC018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274638"/>
            <a:ext cx="3599688" cy="305201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610" y="3717032"/>
            <a:ext cx="4310460" cy="2873640"/>
          </a:xfrm>
          <a:prstGeom prst="rect">
            <a:avLst/>
          </a:prstGeom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" y="0"/>
            <a:ext cx="3417243" cy="3417243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648"/>
            <a:ext cx="3809441" cy="353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images.myshared.ru/5/454486/slide_6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t="21154" b="726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r>
              <a:rPr lang="ru-RU" sz="1600" b="1" i="1" dirty="0" smtClean="0">
                <a:latin typeface="Georgia" pitchFamily="18" charset="0"/>
              </a:rPr>
              <a:t/>
            </a:r>
            <a:br>
              <a:rPr lang="ru-RU" sz="1600" b="1" i="1" dirty="0" smtClean="0">
                <a:latin typeface="Georgia" pitchFamily="18" charset="0"/>
              </a:rPr>
            </a:br>
            <a:endParaRPr lang="ru-RU" sz="18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obshe.net/upload/000/u10/ee/de/989d2cfa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sz="1600" b="1" i="1" dirty="0" smtClean="0">
                <a:solidFill>
                  <a:schemeClr val="tx1"/>
                </a:solidFill>
                <a:latin typeface="Georgia" pitchFamily="18" charset="0"/>
              </a:rPr>
            </a:br>
            <a:endParaRPr lang="ru-RU" sz="16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mtdata.ru/u23/photo77EE/20358316119-0/original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6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92" y="548680"/>
            <a:ext cx="9128113" cy="5544616"/>
          </a:xfrm>
        </p:spPr>
      </p:pic>
    </p:spTree>
    <p:extLst>
      <p:ext uri="{BB962C8B-B14F-4D97-AF65-F5344CB8AC3E}">
        <p14:creationId xmlns:p14="http://schemas.microsoft.com/office/powerpoint/2010/main" val="325436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0971" y="-76055"/>
            <a:ext cx="9276239" cy="696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5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204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tatianka.ru/clubs/uploads/gallery/1166/336/600_f7abcde6f3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b="38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499992" y="1219200"/>
            <a:ext cx="4266056" cy="5306144"/>
          </a:xfrm>
        </p:spPr>
        <p:txBody>
          <a:bodyPr>
            <a:normAutofit/>
          </a:bodyPr>
          <a:lstStyle/>
          <a:p>
            <a:endParaRPr lang="ru-RU" sz="1600" b="1" i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ruvera.ru/data/img/content/1401700858.9674006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185</TotalTime>
  <Words>0</Words>
  <Application>Microsoft Office PowerPoint</Application>
  <PresentationFormat>Экран (4:3)</PresentationFormat>
  <Paragraphs>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19</vt:i4>
      </vt:variant>
    </vt:vector>
  </HeadingPairs>
  <TitlesOfParts>
    <vt:vector size="34" baseType="lpstr">
      <vt:lpstr>Arial</vt:lpstr>
      <vt:lpstr>Calibri</vt:lpstr>
      <vt:lpstr>Franklin Gothic Book</vt:lpstr>
      <vt:lpstr>Georgia</vt:lpstr>
      <vt:lpstr>Tw Cen MT</vt:lpstr>
      <vt:lpstr>Wingdings</vt:lpstr>
      <vt:lpstr>Wingdings 2</vt:lpstr>
      <vt:lpstr>Обычная</vt:lpstr>
      <vt:lpstr>1_Техническая</vt:lpstr>
      <vt:lpstr>2_Техническая</vt:lpstr>
      <vt:lpstr>3_Техническая</vt:lpstr>
      <vt:lpstr>4_Техническая</vt:lpstr>
      <vt:lpstr>Техническая</vt:lpstr>
      <vt:lpstr>5_Техническая</vt:lpstr>
      <vt:lpstr>7_Техническая</vt:lpstr>
      <vt:lpstr>  На выставке кожаных изделий</vt:lpstr>
      <vt:lpstr>                                                  </vt:lpstr>
      <vt:lpstr>                                             </vt:lpstr>
      <vt:lpstr> 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Юля</cp:lastModifiedBy>
  <cp:revision>41</cp:revision>
  <dcterms:created xsi:type="dcterms:W3CDTF">2018-01-21T11:17:54Z</dcterms:created>
  <dcterms:modified xsi:type="dcterms:W3CDTF">2021-02-23T17:42:16Z</dcterms:modified>
</cp:coreProperties>
</file>