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89750" cy="100218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03648" y="1268760"/>
            <a:ext cx="626469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«Один день </a:t>
            </a:r>
          </a:p>
          <a:p>
            <a:pPr algn="ctr"/>
            <a:r>
              <a:rPr lang="ru-RU" sz="5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из жизни нашей группы»</a:t>
            </a:r>
            <a:endParaRPr lang="ru-RU" sz="54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9254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966513" y="620688"/>
            <a:ext cx="438761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После сна, мы все проснулись</a:t>
            </a:r>
          </a:p>
          <a:p>
            <a:pPr algn="ctr"/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Улыбнулись, потянулись.</a:t>
            </a:r>
          </a:p>
          <a:p>
            <a:pPr algn="ctr"/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Мы по коврику прошлись, </a:t>
            </a:r>
          </a:p>
          <a:p>
            <a:pPr algn="ctr"/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Закаляйся, не ленись!</a:t>
            </a:r>
            <a:endParaRPr lang="ru-RU" sz="2400" b="1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 descr="F:\день\IMG_20210209_15043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359" y="2581648"/>
            <a:ext cx="2772308" cy="369641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F:\день\IMG_20210211_15042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2190348"/>
            <a:ext cx="3359259" cy="44790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3571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764704"/>
            <a:ext cx="492194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Играть мы любим очень,</a:t>
            </a:r>
          </a:p>
          <a:p>
            <a:r>
              <a:rPr lang="ru-RU" sz="24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Вы знаете друзья!</a:t>
            </a:r>
          </a:p>
          <a:p>
            <a:r>
              <a:rPr lang="ru-RU" sz="24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Без игр прожить ребенку </a:t>
            </a:r>
          </a:p>
          <a:p>
            <a:r>
              <a:rPr lang="ru-RU" sz="24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Никак, никак нельзя!</a:t>
            </a:r>
            <a:endParaRPr lang="ru-RU" sz="2400" b="1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 descr="F:\день\IMG_20210212_09393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3466" y="237067"/>
            <a:ext cx="3618524" cy="3025087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F:\день\IMG_20210218_10550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996952"/>
            <a:ext cx="4541118" cy="34058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5" name="Picture 5" descr="F:\день\IMG_20210212_15424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3466" y="3666486"/>
            <a:ext cx="3648404" cy="273630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9040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543" y="620688"/>
            <a:ext cx="815159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Солнце скрылось за домами, покидаем детский сад.</a:t>
            </a:r>
          </a:p>
          <a:p>
            <a:pPr algn="ctr"/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Расскажу я маме, папе про себя и про ребят. </a:t>
            </a:r>
            <a:endParaRPr lang="ru-RU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1266" name="Picture 2" descr="F:\день\IMG_20210215_15422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0" t="5979" r="15921"/>
          <a:stretch/>
        </p:blipFill>
        <p:spPr bwMode="auto">
          <a:xfrm>
            <a:off x="539552" y="2564904"/>
            <a:ext cx="3764787" cy="362268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F:\день\IMG_20210215_16183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90" t="-1" r="14382" b="-3929"/>
          <a:stretch/>
        </p:blipFill>
        <p:spPr bwMode="auto">
          <a:xfrm>
            <a:off x="5004048" y="1820280"/>
            <a:ext cx="3811564" cy="43673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0494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260648"/>
            <a:ext cx="3240360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Раз, два, три, четыре, пять </a:t>
            </a:r>
            <a:endParaRPr lang="ru-RU" sz="2000" b="1" dirty="0" smtClean="0">
              <a:solidFill>
                <a:srgbClr val="11111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000" b="1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детский сад иду опять, </a:t>
            </a:r>
            <a:endParaRPr lang="ru-RU" sz="2000" b="1" dirty="0" smtClean="0">
              <a:solidFill>
                <a:srgbClr val="11111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Ждут </a:t>
            </a:r>
            <a:r>
              <a:rPr lang="ru-RU" sz="2000" b="1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меня мои подружки </a:t>
            </a:r>
            <a:endParaRPr lang="ru-RU" sz="2000" b="1" dirty="0" smtClean="0">
              <a:solidFill>
                <a:srgbClr val="11111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000" b="1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любимые игрушки</a:t>
            </a:r>
            <a:r>
              <a:rPr lang="ru-RU" sz="2000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1026" name="Picture 2" descr="F:\день\IMG_20210216_07145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1" y="355508"/>
            <a:ext cx="4016771" cy="350668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F:\день\IMG_20210216_07360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108852"/>
            <a:ext cx="3096344" cy="412845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0582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63456" y="476671"/>
            <a:ext cx="760894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Чтобы было все в порядке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Утро мы начнем с зарядки!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2050" name="Picture 2" descr="F:\день\IMG_20210119_09551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0407" y="2636912"/>
            <a:ext cx="3510065" cy="3033429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F:\день\IMG_20210119_09554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456" y="1916832"/>
            <a:ext cx="4288360" cy="321627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4935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260647"/>
            <a:ext cx="78488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Мы за столиком сидим 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Вкусный завтрак мы едим. 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Постарались  повара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Приготовили с утра!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F:\день\IMG_20210217_08272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882812"/>
            <a:ext cx="4002256" cy="35429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F:\день\IMG_20210217_0827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493" y="3212976"/>
            <a:ext cx="3801328" cy="285099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7329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35896" y="332656"/>
            <a:ext cx="30243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accent3">
                    <a:lumMod val="50000"/>
                  </a:schemeClr>
                </a:solidFill>
              </a:rPr>
              <a:t>Наши занятия</a:t>
            </a:r>
            <a:endParaRPr lang="ru-RU" sz="32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4099" name="Picture 3" descr="F:\день\IMG_20210203_10221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6320" y="1178197"/>
            <a:ext cx="3240360" cy="2430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F:\день\IMG_20210210_09125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818551"/>
            <a:ext cx="3600400" cy="2700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F:\день\IMG_20210216_09361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3494443"/>
            <a:ext cx="4068452" cy="3051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4610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5" y="260648"/>
            <a:ext cx="331236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Свежий воздух малышам 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Нужен и полезен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Очень весело гулять 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 никаких болезней!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F:\день\IMG_20201124_10443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548680"/>
            <a:ext cx="3252869" cy="243965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F:\день\IMG_20201203_10520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343" y="2988332"/>
            <a:ext cx="4447211" cy="333540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7447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75657" y="620688"/>
            <a:ext cx="69847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</a:rPr>
              <a:t>Теплою водою ручки чисто мою.</a:t>
            </a:r>
          </a:p>
          <a:p>
            <a:pPr algn="ctr"/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</a:rPr>
              <a:t>В руки мыло я возьму и ладошки им потру.</a:t>
            </a:r>
            <a:endParaRPr lang="ru-RU" sz="24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6146" name="Picture 2" descr="F:\день\IMG_20210209_11034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524614"/>
            <a:ext cx="3528392" cy="470452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F:\день\IMG_20210209_11050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980925"/>
            <a:ext cx="3186159" cy="424821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2376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764704"/>
            <a:ext cx="34563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accent6"/>
                </a:solidFill>
              </a:rPr>
              <a:t>Поиграли, порезвились.</a:t>
            </a:r>
          </a:p>
          <a:p>
            <a:r>
              <a:rPr lang="ru-RU" sz="2000" b="1" dirty="0" smtClean="0">
                <a:solidFill>
                  <a:schemeClr val="accent6"/>
                </a:solidFill>
              </a:rPr>
              <a:t>Пообедать мы решили. </a:t>
            </a:r>
          </a:p>
          <a:p>
            <a:r>
              <a:rPr lang="ru-RU" sz="2000" b="1" dirty="0" smtClean="0">
                <a:solidFill>
                  <a:schemeClr val="accent6"/>
                </a:solidFill>
              </a:rPr>
              <a:t>Вкусно здесь готовят нам</a:t>
            </a:r>
          </a:p>
          <a:p>
            <a:r>
              <a:rPr lang="ru-RU" sz="2000" b="1" dirty="0" smtClean="0">
                <a:solidFill>
                  <a:schemeClr val="accent6"/>
                </a:solidFill>
              </a:rPr>
              <a:t>Слава нашим поварам!</a:t>
            </a:r>
            <a:endParaRPr lang="ru-RU" sz="2000" b="1" dirty="0">
              <a:solidFill>
                <a:schemeClr val="accent6"/>
              </a:solidFill>
            </a:endParaRPr>
          </a:p>
        </p:txBody>
      </p:sp>
      <p:pic>
        <p:nvPicPr>
          <p:cNvPr id="7170" name="Picture 2" descr="F:\день\IMG_20210208_11334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88640"/>
            <a:ext cx="3768418" cy="338437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F:\день\IMG_20210208_11340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463" y="3158970"/>
            <a:ext cx="4286545" cy="321490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5923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85201" y="332656"/>
            <a:ext cx="483016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Ножки гуляли то же устали,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 Глазки устали, спать им пора.</a:t>
            </a:r>
            <a:endParaRPr lang="ru-RU" sz="2400" b="1" dirty="0">
              <a:solidFill>
                <a:srgbClr val="FF0000"/>
              </a:solidFill>
            </a:endParaRPr>
          </a:p>
        </p:txBody>
      </p:sp>
      <p:pic>
        <p:nvPicPr>
          <p:cNvPr id="8194" name="Picture 2" descr="F:\день\IMG_20210209_14350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376772"/>
            <a:ext cx="6336704" cy="47525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7140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136</TotalTime>
  <Words>161</Words>
  <Application>Microsoft Office PowerPoint</Application>
  <PresentationFormat>Экран (4:3)</PresentationFormat>
  <Paragraphs>35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14</cp:revision>
  <cp:lastPrinted>2021-02-23T14:03:36Z</cp:lastPrinted>
  <dcterms:created xsi:type="dcterms:W3CDTF">2021-02-23T11:42:47Z</dcterms:created>
  <dcterms:modified xsi:type="dcterms:W3CDTF">2021-02-23T14:09:48Z</dcterms:modified>
</cp:coreProperties>
</file>