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9"/>
  </p:notesMasterIdLst>
  <p:sldIdLst>
    <p:sldId id="256" r:id="rId2"/>
    <p:sldId id="257" r:id="rId3"/>
    <p:sldId id="263" r:id="rId4"/>
    <p:sldId id="258" r:id="rId5"/>
    <p:sldId id="259" r:id="rId6"/>
    <p:sldId id="260" r:id="rId7"/>
    <p:sldId id="261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11BAF1D6-2ECA-41AA-892F-665590DD305C}">
          <p14:sldIdLst>
            <p14:sldId id="256"/>
            <p14:sldId id="257"/>
            <p14:sldId id="263"/>
            <p14:sldId id="258"/>
            <p14:sldId id="259"/>
            <p14:sldId id="260"/>
            <p14:sldId id="261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65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B3D110-73D8-44B8-B936-49A0C930987C}" type="datetimeFigureOut">
              <a:rPr lang="ru-RU" smtClean="0"/>
              <a:t>19.02.2023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706169-7DBB-4FF1-9252-E795266687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54984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CD858D-1EB7-49E6-BD17-2DFE22186774}" type="datetimeFigureOut">
              <a:rPr lang="ru-RU" smtClean="0"/>
              <a:t>19.02.2023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21B78-7A38-4197-B8A8-39F01355D4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8841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CD858D-1EB7-49E6-BD17-2DFE22186774}" type="datetimeFigureOut">
              <a:rPr lang="ru-RU" smtClean="0"/>
              <a:t>19.02.2023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21B78-7A38-4197-B8A8-39F01355D4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05323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CD858D-1EB7-49E6-BD17-2DFE22186774}" type="datetimeFigureOut">
              <a:rPr lang="ru-RU" smtClean="0"/>
              <a:t>19.02.2023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21B78-7A38-4197-B8A8-39F01355D4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78169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CD858D-1EB7-49E6-BD17-2DFE22186774}" type="datetimeFigureOut">
              <a:rPr lang="ru-RU" smtClean="0"/>
              <a:t>19.02.2023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21B78-7A38-4197-B8A8-39F01355D4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261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CD858D-1EB7-49E6-BD17-2DFE22186774}" type="datetimeFigureOut">
              <a:rPr lang="ru-RU" smtClean="0"/>
              <a:t>19.02.2023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21B78-7A38-4197-B8A8-39F01355D4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19074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CD858D-1EB7-49E6-BD17-2DFE22186774}" type="datetimeFigureOut">
              <a:rPr lang="ru-RU" smtClean="0"/>
              <a:t>19.02.2023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21B78-7A38-4197-B8A8-39F01355D4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28857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CD858D-1EB7-49E6-BD17-2DFE22186774}" type="datetimeFigureOut">
              <a:rPr lang="ru-RU" smtClean="0"/>
              <a:t>19.02.2023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21B78-7A38-4197-B8A8-39F01355D4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12769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CD858D-1EB7-49E6-BD17-2DFE22186774}" type="datetimeFigureOut">
              <a:rPr lang="ru-RU" smtClean="0"/>
              <a:t>19.02.2023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21B78-7A38-4197-B8A8-39F01355D4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7915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CD858D-1EB7-49E6-BD17-2DFE22186774}" type="datetimeFigureOut">
              <a:rPr lang="ru-RU" smtClean="0"/>
              <a:t>19.02.2023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21B78-7A38-4197-B8A8-39F01355D4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86640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CD858D-1EB7-49E6-BD17-2DFE22186774}" type="datetimeFigureOut">
              <a:rPr lang="ru-RU" smtClean="0"/>
              <a:t>19.02.2023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21B78-7A38-4197-B8A8-39F01355D4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94544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CD858D-1EB7-49E6-BD17-2DFE22186774}" type="datetimeFigureOut">
              <a:rPr lang="ru-RU" smtClean="0"/>
              <a:t>19.02.2023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21B78-7A38-4197-B8A8-39F01355D4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74974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CD858D-1EB7-49E6-BD17-2DFE22186774}" type="datetimeFigureOut">
              <a:rPr lang="ru-RU" smtClean="0"/>
              <a:t>19.02.2023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921B78-7A38-4197-B8A8-39F01355D4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25323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269" y="0"/>
            <a:ext cx="51435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2869" y="0"/>
            <a:ext cx="51435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979807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284" y="0"/>
            <a:ext cx="5104625" cy="68061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5850" y="0"/>
            <a:ext cx="51435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962499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648" y="0"/>
            <a:ext cx="5143499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9196" y="0"/>
            <a:ext cx="51435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864755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619" y="9236"/>
            <a:ext cx="5136572" cy="68487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5304" y="0"/>
            <a:ext cx="51435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13093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836" y="0"/>
            <a:ext cx="5143499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1268" y="0"/>
            <a:ext cx="51435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930065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612" y="0"/>
            <a:ext cx="5143499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8358" y="0"/>
            <a:ext cx="51435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050272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792" b="13088"/>
          <a:stretch/>
        </p:blipFill>
        <p:spPr>
          <a:xfrm>
            <a:off x="267855" y="0"/>
            <a:ext cx="6984222" cy="36206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777"/>
          <a:stretch/>
        </p:blipFill>
        <p:spPr>
          <a:xfrm>
            <a:off x="4636655" y="2720339"/>
            <a:ext cx="7349355" cy="40360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835" b="11784"/>
          <a:stretch/>
        </p:blipFill>
        <p:spPr>
          <a:xfrm>
            <a:off x="406400" y="3122030"/>
            <a:ext cx="3818660" cy="36343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872" b="22155"/>
          <a:stretch/>
        </p:blipFill>
        <p:spPr>
          <a:xfrm>
            <a:off x="7454434" y="-1"/>
            <a:ext cx="3854916" cy="32881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499918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48</TotalTime>
  <Words>0</Words>
  <Application>Microsoft Office PowerPoint</Application>
  <PresentationFormat>Широкоэкранный</PresentationFormat>
  <Paragraphs>0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R7</dc:creator>
  <cp:lastModifiedBy>R7</cp:lastModifiedBy>
  <cp:revision>3</cp:revision>
  <cp:lastPrinted>2023-02-19T15:48:09Z</cp:lastPrinted>
  <dcterms:created xsi:type="dcterms:W3CDTF">2023-02-19T15:11:03Z</dcterms:created>
  <dcterms:modified xsi:type="dcterms:W3CDTF">2023-02-19T15:59:27Z</dcterms:modified>
</cp:coreProperties>
</file>