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980" y="4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8" y="714348"/>
            <a:ext cx="6322263" cy="2095483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«Букет цветных ладошек»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n6pEUHVxBY.jpg"/>
          <p:cNvPicPr>
            <a:picLocks noChangeAspect="1"/>
          </p:cNvPicPr>
          <p:nvPr/>
        </p:nvPicPr>
        <p:blipFill>
          <a:blip r:embed="rId2"/>
          <a:srcRect t="27083" r="13889"/>
          <a:stretch>
            <a:fillRect/>
          </a:stretch>
        </p:blipFill>
        <p:spPr>
          <a:xfrm>
            <a:off x="1928802" y="2786050"/>
            <a:ext cx="4386806" cy="577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7868" y="666723"/>
            <a:ext cx="6268685" cy="7715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Разноцветные ладошки»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самый простейший из методов рисования – рисование пальцами и ладошками. Такая техника рисования даёт ребенку ощущение непосредственного взаимодействия с красками, а также дарит незабываемые впечатления от манипуляций с цветом. Также этот метод положительно влияет на развитие мелкой моторики рук детей раннего и дошкольного возраста, что в свою очередь имеет воздействие на развитие речи, интеллекта, познавательной активности ребят.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42" y="357158"/>
            <a:ext cx="5743576" cy="649833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Цель (для ребенка): </a:t>
            </a:r>
            <a:r>
              <a:rPr lang="ru-RU" dirty="0" smtClean="0"/>
              <a:t>Нарисовать красивый рисунок.</a:t>
            </a:r>
          </a:p>
          <a:p>
            <a:r>
              <a:rPr lang="ru-RU" b="1" dirty="0" smtClean="0"/>
              <a:t>Задачи (для ребенка):</a:t>
            </a:r>
            <a:r>
              <a:rPr lang="ru-RU" dirty="0" smtClean="0"/>
              <a:t> 1. внимательно слушать воспитателя 2. выполнять задания воспитателя. 3. научиться придумывать рисунок из ладошки</a:t>
            </a:r>
          </a:p>
          <a:p>
            <a:r>
              <a:rPr lang="ru-RU" b="1" dirty="0" smtClean="0"/>
              <a:t>Цель (для педагога):</a:t>
            </a:r>
            <a:r>
              <a:rPr lang="ru-RU" dirty="0" smtClean="0"/>
              <a:t> Обучать детей нетрадиционным методам рисования.</a:t>
            </a:r>
          </a:p>
          <a:p>
            <a:r>
              <a:rPr lang="ru-RU" b="1" dirty="0" smtClean="0"/>
              <a:t>Задачи (для педагога):</a:t>
            </a:r>
            <a:r>
              <a:rPr lang="ru-RU" dirty="0" smtClean="0"/>
              <a:t> 1. Формировать интерес к нетрадиционной технике рисования.</a:t>
            </a:r>
          </a:p>
          <a:p>
            <a:r>
              <a:rPr lang="ru-RU" dirty="0" smtClean="0"/>
              <a:t>2. Развивать творческую фантазию, умение передавать характер рисуемого объекта, добиваясь выразительности с помощью цвета, дополнительных деталей. 3. Воспитывать аккуратность, положительные взаимоотношения в группе.</a:t>
            </a:r>
          </a:p>
          <a:p>
            <a:r>
              <a:rPr lang="ru-RU" b="1" dirty="0" smtClean="0"/>
              <a:t>Материал:</a:t>
            </a:r>
            <a:r>
              <a:rPr lang="ru-RU" dirty="0" smtClean="0"/>
              <a:t> ватман, краски разных цветов, кисточки, баночки с водой, салфетки.</a:t>
            </a:r>
          </a:p>
          <a:p>
            <a:r>
              <a:rPr lang="ru-RU" b="1" dirty="0" smtClean="0"/>
              <a:t>Участники:</a:t>
            </a:r>
            <a:r>
              <a:rPr lang="ru-RU" dirty="0" smtClean="0"/>
              <a:t> дети старшей группы.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7Oe3O9MBRI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94" y="428596"/>
            <a:ext cx="5301857" cy="706914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gIldUnapL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80" y="785785"/>
            <a:ext cx="5444733" cy="725964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oVCApnmpw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56" y="1000100"/>
            <a:ext cx="5373295" cy="716439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CXqtx7jpf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79768" y="571472"/>
            <a:ext cx="5465008" cy="728667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</TotalTime>
  <Words>15</Words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«Букет цветных ладошек»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«Букет цветных ладошек»</dc:title>
  <dc:creator>svetlogorsk</dc:creator>
  <cp:lastModifiedBy>svetlogorsk</cp:lastModifiedBy>
  <cp:revision>3</cp:revision>
  <dcterms:created xsi:type="dcterms:W3CDTF">2018-03-21T08:34:52Z</dcterms:created>
  <dcterms:modified xsi:type="dcterms:W3CDTF">2018-03-21T09:03:06Z</dcterms:modified>
</cp:coreProperties>
</file>