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99" r:id="rId4"/>
    <p:sldId id="298" r:id="rId5"/>
    <p:sldId id="294" r:id="rId6"/>
    <p:sldId id="289" r:id="rId7"/>
    <p:sldId id="290" r:id="rId8"/>
    <p:sldId id="288" r:id="rId9"/>
    <p:sldId id="295" r:id="rId10"/>
    <p:sldId id="296" r:id="rId11"/>
    <p:sldId id="297" r:id="rId12"/>
    <p:sldId id="287" r:id="rId13"/>
    <p:sldId id="285" r:id="rId14"/>
    <p:sldId id="274" r:id="rId15"/>
    <p:sldId id="27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5" d="100"/>
          <a:sy n="65" d="100"/>
        </p:scale>
        <p:origin x="-153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8156B-38DC-4475-8E44-349364AB34D2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7D327-25D2-4B86-8700-91EC753990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4DE87-8748-490B-9678-1F4899CFECB0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7D800-9CD3-48E2-A250-5116295E33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37A02-BA6B-4855-9B9B-394C1547118F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E7BF32-44C7-4FD1-A7C2-A789957B25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854ED-631B-4DFE-825B-BC974C6F6FF2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F43F-B645-4BC5-B7EB-42F1D37556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5C530-50B1-4275-A264-08A3F1D5A951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8B1A1E-2247-4655-A3C8-F1E3D7C653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549D5-CAC3-456F-AACD-9C2F64E381E0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11193-2D63-47FF-B692-366593504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87EF8-E1DA-4C41-B61D-3A50FCB48F8F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76F0-9068-44CF-979F-4D987B81CE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8AE2C-35A8-4DAA-804C-58F2A5AF0FCE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3E549-3292-4591-B858-F0C5C30AE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02BC2-34CA-47F0-9749-27779A22C503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8A0CE-4024-4258-B575-03B3658523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665EF-696C-4B67-8378-77AB124487D7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0CE38-47E5-4F98-82EF-D93E2320E0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F00E8-335F-4354-BE4D-F89EB525F7DA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8EBCB-3AD4-4C5F-B606-C9A8C65F1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753A24-B8C0-41B0-944F-9E27EF48A48D}" type="datetimeFigureOut">
              <a:rPr lang="ru-RU"/>
              <a:pPr>
                <a:defRPr/>
              </a:pPr>
              <a:t>23.04.2019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9A117C9-F29C-4587-850A-983AC1198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4" y="214291"/>
            <a:ext cx="821537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Районный конкурс</a:t>
            </a:r>
            <a:endParaRPr lang="ru-RU" sz="32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«Индивидуализация предметно - пространственной среды в группах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»</a:t>
            </a:r>
          </a:p>
          <a:p>
            <a:endParaRPr lang="ru-RU" sz="32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Работа </a:t>
            </a:r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Капраловой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Ю.В. (категории нет) Воспитателя МДОУ </a:t>
            </a:r>
            <a:r>
              <a:rPr lang="ru-RU" sz="3200" b="1" dirty="0" err="1" smtClean="0">
                <a:solidFill>
                  <a:srgbClr val="FF0000"/>
                </a:solidFill>
                <a:latin typeface="Monotype Corsiva" pitchFamily="66" charset="0"/>
              </a:rPr>
              <a:t>Светлогорский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детский сад,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«Индивидуализация предметно - пространственной среды в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разновозрастной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группе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(4-7 лет)»</a:t>
            </a:r>
          </a:p>
          <a:p>
            <a:endParaRPr lang="ru-RU" sz="3200" b="1" dirty="0" smtClean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en-US" sz="3200" b="1" dirty="0" smtClean="0">
                <a:solidFill>
                  <a:srgbClr val="FF0000"/>
                </a:solidFill>
                <a:latin typeface="Monotype Corsiva" pitchFamily="66" charset="0"/>
              </a:rPr>
              <a:t>II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 номинация – для воспитателей групп дошкольного возраста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2532" name="Рисунок 4" descr="C:\Users\user\Desktop\инд\20190415_1125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142984"/>
            <a:ext cx="2839096" cy="532925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533" name="Рисунок 5" descr="C:\Users\user\Desktop\инд\20190415_1122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2285992"/>
            <a:ext cx="4759325" cy="321468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Уголок эмоций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49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7652" name="Рисунок 4" descr="C:\Users\svetlogorsk\Desktop\20190422_1440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357298"/>
            <a:ext cx="8501063" cy="4929187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Уголок  «Наши гости»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Уголок  уединения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C:\Users\user\Desktop\20190422_17231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571612"/>
            <a:ext cx="7643866" cy="492922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285860"/>
            <a:ext cx="4286280" cy="5286412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Уголок дежурных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4580" name="Рисунок 4" descr="C:\Users\svetlogorsk\Desktop\20190422_141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469401"/>
            <a:ext cx="4143404" cy="216731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581" name="Рисунок 6" descr="C:\Users\svetlogorsk\Desktop\20190422_1508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071942"/>
            <a:ext cx="4071966" cy="22887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4582" name="Рисунок 5" descr="C:\Users\svetlogorsk\Desktop\20190422_1447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428736"/>
            <a:ext cx="4143372" cy="221457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Рубрика «Мой дом»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5604" name="Рисунок 4" descr="C:\Users\svetlogorsk\Desktop\20190422_1428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5" y="1071546"/>
            <a:ext cx="4702359" cy="2643206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5605" name="Рисунок 5" descr="C:\Users\svetlogorsk\Desktop\20190422_1517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3372" y="4000504"/>
            <a:ext cx="4695825" cy="263842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714348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err="1" smtClean="0">
                <a:solidFill>
                  <a:srgbClr val="FF0000"/>
                </a:solidFill>
                <a:latin typeface="Monotype Corsiva" pitchFamily="66" charset="0"/>
              </a:rPr>
              <a:t>Портфолио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14488"/>
            <a:ext cx="4429156" cy="485778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714489"/>
            <a:ext cx="3857621" cy="485778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TextBox 7"/>
          <p:cNvSpPr txBox="1"/>
          <p:nvPr/>
        </p:nvSpPr>
        <p:spPr>
          <a:xfrm>
            <a:off x="642910" y="0"/>
            <a:ext cx="80724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Рубрика «Звездопад ребят»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0"/>
            <a:ext cx="82868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Рубрика «Мое настроение»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Рисунок 4" descr="C:\Users\user\Desktop\инд\20190311_162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71546"/>
            <a:ext cx="3218954" cy="557216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5" descr="C:\Users\user\Desktop\инд\20190311_1629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041814"/>
            <a:ext cx="3491856" cy="5530437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Дерево настроения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Рисунок 4" descr="C:\Users\user\Desktop\инд\20190325_0824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1071546"/>
            <a:ext cx="4271240" cy="2286016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6" descr="C:\Users\user\Desktop\инд\20190215_1024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1071546"/>
            <a:ext cx="4071183" cy="22860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3547458"/>
            <a:ext cx="2571768" cy="313630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C:\Users\user\Desktop\20190422_1737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72132" y="3571876"/>
            <a:ext cx="2643206" cy="307183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472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Уголок именинника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C:\Users\user\Desktop\20190422_1610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142984"/>
            <a:ext cx="4071966" cy="22860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Users\user\Desktop\20190422_2242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4214818"/>
            <a:ext cx="4071966" cy="2286016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Users\user\Desktop\20190422_22425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142984"/>
            <a:ext cx="4125951" cy="23173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8" descr="C:\Users\svetlogorsk\Desktop\20190422_1407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214818"/>
            <a:ext cx="4071931" cy="2288782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4" descr="C:\Users\user\Desktop\инд\20190215_0808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1183107"/>
            <a:ext cx="4071965" cy="228695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571472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Островок сокровищ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6" descr="C:\Users\user\Desktop\инд\20190207_1520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00504"/>
            <a:ext cx="4071966" cy="2202867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5" descr="C:\Users\user\Desktop\инд\20190212_0901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723" y="1142984"/>
            <a:ext cx="4068963" cy="22860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7" descr="C:\Users\user\Desktop\инд\20190212_0816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887898"/>
            <a:ext cx="3929090" cy="2264222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4" descr="C:\Users\user\Desktop\инд\20190314_1409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107783"/>
            <a:ext cx="2857520" cy="445174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Рубрика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«Вот какой я молодец»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5" descr="C:\Users\user\Desktop\инд\20190325_083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2143116"/>
            <a:ext cx="3742293" cy="2428892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5" name="Рисунок 4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10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Именные </a:t>
            </a:r>
            <a:r>
              <a:rPr lang="ru-RU" sz="6000" b="1" dirty="0" err="1" smtClean="0">
                <a:solidFill>
                  <a:srgbClr val="FF0000"/>
                </a:solidFill>
                <a:latin typeface="Monotype Corsiva" pitchFamily="66" charset="0"/>
              </a:rPr>
              <a:t>стикеры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8" name="Рисунок 5" descr="C:\Users\svetlogorsk\Desktop\20190422_1359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928670"/>
            <a:ext cx="3152775" cy="561181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6" descr="C:\Users\svetlogorsk\Desktop\20190422_1359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5" y="4106646"/>
            <a:ext cx="4500594" cy="252910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F:\инд\20190422_1402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34" y="1071546"/>
            <a:ext cx="4500594" cy="2714644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_7dda0_9254f1d_XX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1508" name="Рисунок 4" descr="C:\Users\user\Desktop\инд\20190402_162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143380"/>
            <a:ext cx="4429124" cy="2379828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09" name="Рисунок 5" descr="C:\Users\user\Desktop\инд\20190402_1625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357298"/>
            <a:ext cx="3857652" cy="2536615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10" name="Рисунок 6" descr="C:\Users\user\Desktop\инд\20190402_1627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1357298"/>
            <a:ext cx="4342680" cy="2500330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511" name="Рисунок 7" descr="C:\Users\user\Desktop\инд\20190402_16261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4143380"/>
            <a:ext cx="3786182" cy="2415323"/>
          </a:xfrm>
          <a:prstGeom prst="rect">
            <a:avLst/>
          </a:prstGeom>
          <a:ln w="190500" cap="sq">
            <a:solidFill>
              <a:srgbClr val="FFC0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TextBox 9"/>
          <p:cNvSpPr txBox="1"/>
          <p:nvPr/>
        </p:nvSpPr>
        <p:spPr>
          <a:xfrm>
            <a:off x="642910" y="0"/>
            <a:ext cx="7715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Monotype Corsiva" pitchFamily="66" charset="0"/>
              </a:rPr>
              <a:t>Домашнее задание</a:t>
            </a:r>
            <a:endParaRPr lang="ru-RU" sz="6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90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svetlogorsk</cp:lastModifiedBy>
  <cp:revision>34</cp:revision>
  <dcterms:created xsi:type="dcterms:W3CDTF">2019-04-21T12:09:30Z</dcterms:created>
  <dcterms:modified xsi:type="dcterms:W3CDTF">2019-04-23T05:09:01Z</dcterms:modified>
</cp:coreProperties>
</file>