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1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57" r:id="rId12"/>
    <p:sldId id="258" r:id="rId13"/>
    <p:sldId id="259" r:id="rId14"/>
    <p:sldId id="260" r:id="rId15"/>
    <p:sldId id="256" r:id="rId16"/>
    <p:sldId id="262" r:id="rId17"/>
    <p:sldId id="263" r:id="rId18"/>
    <p:sldId id="264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A4E22-CA29-47AB-9134-9761988BDCBA}" type="datetimeFigureOut">
              <a:rPr lang="ru-RU" smtClean="0"/>
              <a:pPr/>
              <a:t>01.06.2019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6A440-EEB0-4172-9CA6-D5E5BFA7C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614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DAB1C-1CED-40C9-AC3E-C25473E2614D}" type="datetimeFigureOut">
              <a:rPr lang="ru-RU" smtClean="0"/>
              <a:pPr/>
              <a:t>01.06.2019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E275-5763-4D7A-AC38-FAFFF7A98E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DAB1C-1CED-40C9-AC3E-C25473E2614D}" type="datetimeFigureOut">
              <a:rPr lang="ru-RU" smtClean="0"/>
              <a:pPr/>
              <a:t>01.06.2019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E275-5763-4D7A-AC38-FAFFF7A98E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DAB1C-1CED-40C9-AC3E-C25473E2614D}" type="datetimeFigureOut">
              <a:rPr lang="ru-RU" smtClean="0"/>
              <a:pPr/>
              <a:t>01.06.2019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E275-5763-4D7A-AC38-FAFFF7A98E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DAB1C-1CED-40C9-AC3E-C25473E2614D}" type="datetimeFigureOut">
              <a:rPr lang="ru-RU" smtClean="0"/>
              <a:pPr/>
              <a:t>01.06.2019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E275-5763-4D7A-AC38-FAFFF7A98E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DAB1C-1CED-40C9-AC3E-C25473E2614D}" type="datetimeFigureOut">
              <a:rPr lang="ru-RU" smtClean="0"/>
              <a:pPr/>
              <a:t>01.06.2019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E275-5763-4D7A-AC38-FAFFF7A98E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DAB1C-1CED-40C9-AC3E-C25473E2614D}" type="datetimeFigureOut">
              <a:rPr lang="ru-RU" smtClean="0"/>
              <a:pPr/>
              <a:t>01.06.2019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E275-5763-4D7A-AC38-FAFFF7A98E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DAB1C-1CED-40C9-AC3E-C25473E2614D}" type="datetimeFigureOut">
              <a:rPr lang="ru-RU" smtClean="0"/>
              <a:pPr/>
              <a:t>01.06.2019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E275-5763-4D7A-AC38-FAFFF7A98E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DAB1C-1CED-40C9-AC3E-C25473E2614D}" type="datetimeFigureOut">
              <a:rPr lang="ru-RU" smtClean="0"/>
              <a:pPr/>
              <a:t>01.06.2019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E275-5763-4D7A-AC38-FAFFF7A98E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DAB1C-1CED-40C9-AC3E-C25473E2614D}" type="datetimeFigureOut">
              <a:rPr lang="ru-RU" smtClean="0"/>
              <a:pPr/>
              <a:t>01.06.2019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E275-5763-4D7A-AC38-FAFFF7A98E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DAB1C-1CED-40C9-AC3E-C25473E2614D}" type="datetimeFigureOut">
              <a:rPr lang="ru-RU" smtClean="0"/>
              <a:pPr/>
              <a:t>01.06.2019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E275-5763-4D7A-AC38-FAFFF7A98E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DAB1C-1CED-40C9-AC3E-C25473E2614D}" type="datetimeFigureOut">
              <a:rPr lang="ru-RU" smtClean="0"/>
              <a:pPr/>
              <a:t>01.06.2019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E275-5763-4D7A-AC38-FAFFF7A98E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44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DAB1C-1CED-40C9-AC3E-C25473E2614D}" type="datetimeFigureOut">
              <a:rPr lang="ru-RU" smtClean="0"/>
              <a:pPr/>
              <a:t>01.06.2019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8E275-5763-4D7A-AC38-FAFFF7A98EE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6623" y="2492896"/>
            <a:ext cx="81085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Экологическая в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икторина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«В гостях у леса»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0375"/>
            <a:ext cx="3350663" cy="2370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60375"/>
            <a:ext cx="3564781" cy="2370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0" y="4123174"/>
            <a:ext cx="3733800" cy="2343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861" y="4005064"/>
            <a:ext cx="3810000" cy="25793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793741"/>
            <a:ext cx="2334005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92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static.diary.ru/userdir/3/2/1/1/3211353/8036183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1" y="357166"/>
            <a:ext cx="3810027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2" name="Picture 6" descr="http://kolyan.net/uploads/posts/2008-11/thumbs/1228002757_01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87150" y="357167"/>
            <a:ext cx="3813939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4" name="Picture 8" descr="http://stat17.privet.ru/lr/091dbbec3f5de8381fd495ccc233b0d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3571876"/>
            <a:ext cx="3857652" cy="28962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6" name="Picture 10" descr="http://img.i.tyt.by/avatars/2891890/600x600130020910876.jpe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4876" y="3571876"/>
            <a:ext cx="3857652" cy="2893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prirodnadzor.zaural.ru/news/ohot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85728"/>
            <a:ext cx="3633456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http://www.99wallpaper.com/images/2_1383/1680Beastie_100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285728"/>
            <a:ext cx="3601998" cy="27014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 descr="http://s3.hostingkartinok.com/uploads/images/2013/12/c8db3f2185b0b3362c752a4323cf4d9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33" y="3429000"/>
            <a:ext cx="3667151" cy="2750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0" name="Picture 8" descr="http://www.zastavo4ki.ru/images/stories/dg_pictures/2C72BB517D8A-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86313" y="3428998"/>
            <a:ext cx="3714777" cy="2786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oolclip.ru/albums/wallpapers/wallpaper_animals_1600x1200/normal_bull_elk_yellowstone_national_park_wyomin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29190" y="357165"/>
            <a:ext cx="3571900" cy="26789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http://blogs.bashtanka.info/home/2010/06/17/4/dnevnik/img/75/133080142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357166"/>
            <a:ext cx="3571900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http://www.forhunts.ru/img/kosuly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5" y="3643314"/>
            <a:ext cx="3762402" cy="2821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8" name="Picture 10" descr="http://www.ikirov.ru/img/FirmImage/511/screen1920_FirmImage.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86314" y="3643314"/>
            <a:ext cx="3786214" cy="2846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faunazoo.ru/wp-content/uploads/2012/03/%D0%A5%D0%B0%D1%80%D0%B0%D0%BA%D1%82%D0%B5%D1%80-%D0%BC%D0%B5%D0%B4%D0%B2%D0%B5%D0%B4%D1%8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86314" y="3500438"/>
            <a:ext cx="3756048" cy="29142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http://de.trinixy.ru/pics4/20110608/cats_cats_8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285728"/>
            <a:ext cx="3798169" cy="2957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ttp://img-fotki.yandex.ru/get/4419/134282891.2/0_7965a_205edb0b_XL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3500438"/>
            <a:ext cx="3684968" cy="2947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http://img.i.tyt.by/avatars/2227741/600x600129448514479.jpe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86314" y="285728"/>
            <a:ext cx="3786214" cy="28396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borunda.ru/foto/albums/userpics/10002/normal_%D0%BE%D0%BB%D0%B5%D0%BD%D1%8C2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214290"/>
            <a:ext cx="4000528" cy="3002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4" name="Picture 4" descr="http://g.io.ua/img_aa/large/0303/06/0303064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3571876"/>
            <a:ext cx="3786214" cy="29289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6" name="Picture 6" descr="http://xn----7sbuqmac.xn--p1ai/sites/default/files/5260_orig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285728"/>
            <a:ext cx="4127168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8" name="Picture 8" descr="http://i022.radikal.ru/1012/e2/3b817f31c64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57752" y="3571876"/>
            <a:ext cx="3905277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i022.radikal.ru/1012/e2/3b817f31c64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14290"/>
            <a:ext cx="3905277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http://de.trinixy.ru/pics4/20110608/cats_cats_8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214291"/>
            <a:ext cx="3798169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10" descr="http://www.ikirov.ru/img/FirmImage/511/screen1920_FirmImage.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3643314"/>
            <a:ext cx="3786214" cy="2846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6" descr="http://s3.hostingkartinok.com/uploads/images/2013/12/c8db3f2185b0b3362c752a4323cf4d9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34" y="3571876"/>
            <a:ext cx="3905278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ubvk.ru/wp-content/uploads/2015/01/%D0%BA%D0%BE%D1%80%D0%BE%D0%BA%D0%B0-1024x76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357166"/>
            <a:ext cx="3816312" cy="28622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https://ru1.anyfad.com/items/t1@a2a4830a-a2e2-4deb-9b0d-74a11b8eac8c/Koza-domashnyay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357166"/>
            <a:ext cx="3786166" cy="2839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6" name="Picture 8" descr="http://st-gdefon.gallery.world/wallpapers_original/499716_gallery.world.jpg?9b30f88865a6ee068aa988b568d8492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34" y="3643314"/>
            <a:ext cx="3810027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http://static.diary.ru/userdir/3/2/1/1/3211353/8036183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57752" y="3571876"/>
            <a:ext cx="3810027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3.bp.blogspot.com/-k3-ih5zVKOg/UPq-bZRMJYI/AAAAAAAABY8/ax_F8VEhnFM/s1600/Golden-Retriever_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14290"/>
            <a:ext cx="3816312" cy="28622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http://900igr.net/data/o-zhivotnykh/Kto-kak-delaet.files/0012-022-Ko-ko-ko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214290"/>
            <a:ext cx="3856025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http://rk.karelia.ru/wp-content/uploads/2016/03/koza-e145854952699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34" y="3500438"/>
            <a:ext cx="3857652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 descr="http://s1.1zoom.me/big3/15/334978-blackangel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29190" y="3500438"/>
            <a:ext cx="3786214" cy="2937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24015"/>
            <a:ext cx="6120680" cy="628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8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04664"/>
            <a:ext cx="5667445" cy="6174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27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24744"/>
            <a:ext cx="8668455" cy="487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02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63254"/>
            <a:ext cx="8136904" cy="543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6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476672"/>
            <a:ext cx="7644341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22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38321"/>
            <a:ext cx="4315640" cy="6240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032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60648"/>
            <a:ext cx="4520210" cy="6192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056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48171"/>
            <a:ext cx="8424936" cy="560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25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2" y="320040"/>
            <a:ext cx="8440615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04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8813"/>
            <a:ext cx="8551538" cy="608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25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85339"/>
            <a:ext cx="8640960" cy="428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7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53735"/>
            <a:ext cx="8712968" cy="535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99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8</Words>
  <Application>Microsoft Office PowerPoint</Application>
  <PresentationFormat>Экран (4:3)</PresentationFormat>
  <Paragraphs>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Вика</dc:creator>
  <cp:lastModifiedBy>User</cp:lastModifiedBy>
  <cp:revision>10</cp:revision>
  <dcterms:created xsi:type="dcterms:W3CDTF">2014-05-15T04:31:39Z</dcterms:created>
  <dcterms:modified xsi:type="dcterms:W3CDTF">2019-06-01T13:38:23Z</dcterms:modified>
</cp:coreProperties>
</file>