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71" r:id="rId6"/>
    <p:sldId id="270" r:id="rId7"/>
    <p:sldId id="272" r:id="rId8"/>
    <p:sldId id="269" r:id="rId9"/>
    <p:sldId id="273" r:id="rId10"/>
    <p:sldId id="27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1000108"/>
            <a:ext cx="75724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Comic Sans MS" pitchFamily="66" charset="0"/>
              </a:rPr>
              <a:t>Прыгаем, бегаем, играем – правила дорожные изучаем!</a:t>
            </a:r>
            <a:endParaRPr lang="ru-RU" sz="6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86908" cy="6965181"/>
          </a:xfrm>
        </p:spPr>
      </p:pic>
      <p:pic>
        <p:nvPicPr>
          <p:cNvPr id="5" name="Picture 2" descr="C:\Users\user\Desktop\s1200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81521"/>
            <a:ext cx="3283769" cy="6776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14546" y="1785926"/>
            <a:ext cx="56436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Comic Sans MS" pitchFamily="66" charset="0"/>
              </a:rPr>
              <a:t>До новых встреч!</a:t>
            </a:r>
            <a:endParaRPr lang="ru-RU" sz="7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p1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C:\Users\user\Desktop\s1200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0"/>
            <a:ext cx="3283769" cy="6776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Рисунок 4" descr="C:\Users\user\Desktop\image (6)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015366"/>
            <a:ext cx="4786314" cy="284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s120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500042"/>
            <a:ext cx="3394710" cy="199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image (12)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0"/>
            <a:ext cx="428624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image (11)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2786058"/>
            <a:ext cx="407193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s1200.jpe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642918"/>
            <a:ext cx="2928958" cy="472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Рисунок 4" descr="C:\Users\user\Desktop\4-41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0"/>
            <a:ext cx="5507066" cy="519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554023M_A_1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428660" y="2500306"/>
            <a:ext cx="7000924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Рисунок 4" descr="hello_html_m3eca6ff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-285776"/>
            <a:ext cx="9144000" cy="6858000"/>
          </a:xfrm>
          <a:prstGeom prst="rect">
            <a:avLst/>
          </a:prstGeom>
        </p:spPr>
      </p:pic>
      <p:pic>
        <p:nvPicPr>
          <p:cNvPr id="6" name="Рисунок 5" descr="C:\Users\user\Desktop\s1200.jpe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412" y="3000372"/>
            <a:ext cx="4071966" cy="536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9293"/>
            <a:ext cx="4008210" cy="674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 (1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" name="Picture 3" descr="C:\Users\user\Desktop\hello_html_6ff6c4b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1714488"/>
            <a:ext cx="6942891" cy="3786190"/>
          </a:xfrm>
          <a:prstGeom prst="rect">
            <a:avLst/>
          </a:prstGeom>
          <a:noFill/>
        </p:spPr>
      </p:pic>
      <p:pic>
        <p:nvPicPr>
          <p:cNvPr id="10" name="Рисунок 9" descr="C:\Users\user\Desktop\image (17)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57222" y="1857341"/>
            <a:ext cx="3998805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14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</cp:revision>
  <dcterms:created xsi:type="dcterms:W3CDTF">2019-12-02T15:57:57Z</dcterms:created>
  <dcterms:modified xsi:type="dcterms:W3CDTF">2019-12-03T18:14:15Z</dcterms:modified>
</cp:coreProperties>
</file>