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5" r:id="rId4"/>
    <p:sldId id="266" r:id="rId5"/>
    <p:sldId id="268" r:id="rId6"/>
    <p:sldId id="267" r:id="rId7"/>
    <p:sldId id="269" r:id="rId8"/>
    <p:sldId id="260" r:id="rId9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EE3A-CF6B-4BD2-A232-2F7290A69755}" type="datetimeFigureOut">
              <a:rPr lang="ru-RU" smtClean="0"/>
              <a:pPr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B0122D-AE57-492D-87F7-AA9222BCF521}"/>
              </a:ext>
            </a:extLst>
          </p:cNvPr>
          <p:cNvSpPr txBox="1"/>
          <p:nvPr/>
        </p:nvSpPr>
        <p:spPr>
          <a:xfrm>
            <a:off x="1907704" y="253326"/>
            <a:ext cx="6552728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75"/>
              </a:spcBef>
              <a:spcAft>
                <a:spcPts val="375"/>
              </a:spcAft>
            </a:pPr>
            <a:r>
              <a:rPr lang="ru-RU" altLang="ru-RU" b="1" dirty="0">
                <a:solidFill>
                  <a:srgbClr val="00206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дошкольное образовательное учреждение </a:t>
            </a:r>
          </a:p>
          <a:p>
            <a:pPr algn="ctr">
              <a:spcBef>
                <a:spcPts val="375"/>
              </a:spcBef>
              <a:spcAft>
                <a:spcPts val="375"/>
              </a:spcAft>
            </a:pPr>
            <a:r>
              <a:rPr lang="ru-RU" altLang="ru-RU" b="1" dirty="0">
                <a:solidFill>
                  <a:srgbClr val="00206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Светлогорский детский сад</a:t>
            </a:r>
            <a:br>
              <a:rPr lang="ru-RU" altLang="ru-RU" sz="2000" b="1" dirty="0">
                <a:solidFill>
                  <a:srgbClr val="00206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altLang="ru-RU" sz="2000" b="1" dirty="0">
              <a:solidFill>
                <a:srgbClr val="002060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375"/>
              </a:spcBef>
              <a:spcAft>
                <a:spcPts val="375"/>
              </a:spcAft>
            </a:pPr>
            <a:r>
              <a:rPr lang="ru-RU" sz="4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375"/>
              </a:spcBef>
              <a:spcAft>
                <a:spcPts val="375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Акция </a:t>
            </a: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«Книжка-малышка» </a:t>
            </a:r>
          </a:p>
          <a:p>
            <a:pPr algn="ctr">
              <a:spcBef>
                <a:spcPts val="375"/>
              </a:spcBef>
              <a:spcAft>
                <a:spcPts val="375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семейное творчество для родителей и</a:t>
            </a:r>
          </a:p>
          <a:p>
            <a:pPr algn="ctr">
              <a:spcBef>
                <a:spcPts val="375"/>
              </a:spcBef>
              <a:spcAft>
                <a:spcPts val="375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детей 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второй разновозрастной группы</a:t>
            </a:r>
            <a:endParaRPr lang="ru-RU" sz="2800" dirty="0">
              <a:solidFill>
                <a:srgbClr val="FF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9CD157-5E5A-4178-B5EC-A86F31C86AB1}"/>
              </a:ext>
            </a:extLst>
          </p:cNvPr>
          <p:cNvSpPr txBox="1"/>
          <p:nvPr/>
        </p:nvSpPr>
        <p:spPr>
          <a:xfrm>
            <a:off x="5868144" y="2780928"/>
            <a:ext cx="401419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altLang="ru-RU" sz="1800" dirty="0">
              <a:solidFill>
                <a:srgbClr val="002060"/>
              </a:solidFill>
            </a:endParaRPr>
          </a:p>
          <a:p>
            <a:endParaRPr lang="ru-RU" altLang="ru-RU" dirty="0">
              <a:solidFill>
                <a:srgbClr val="002060"/>
              </a:solidFill>
            </a:endParaRPr>
          </a:p>
          <a:p>
            <a:endParaRPr lang="ru-RU" altLang="ru-RU" sz="1800" dirty="0">
              <a:solidFill>
                <a:srgbClr val="002060"/>
              </a:solidFill>
            </a:endParaRPr>
          </a:p>
          <a:p>
            <a:endParaRPr lang="ru-RU" altLang="ru-RU" dirty="0">
              <a:solidFill>
                <a:srgbClr val="002060"/>
              </a:solidFill>
            </a:endParaRPr>
          </a:p>
          <a:p>
            <a:endParaRPr lang="ru-RU" altLang="ru-RU" sz="1800" dirty="0">
              <a:solidFill>
                <a:srgbClr val="002060"/>
              </a:solidFill>
            </a:endParaRPr>
          </a:p>
          <a:p>
            <a:endParaRPr lang="ru-RU" altLang="ru-RU" dirty="0">
              <a:solidFill>
                <a:srgbClr val="002060"/>
              </a:solidFill>
            </a:endParaRPr>
          </a:p>
          <a:p>
            <a:r>
              <a:rPr lang="ru-RU" altLang="ru-RU" sz="1800" dirty="0">
                <a:solidFill>
                  <a:srgbClr val="002060"/>
                </a:solidFill>
                <a:latin typeface="Georgia" panose="02040502050405020303" pitchFamily="18" charset="0"/>
              </a:rPr>
              <a:t>Воспитатель: Е.В. </a:t>
            </a:r>
            <a:r>
              <a:rPr lang="ru-RU" altLang="ru-RU" sz="1800" dirty="0" err="1">
                <a:solidFill>
                  <a:srgbClr val="002060"/>
                </a:solidFill>
                <a:latin typeface="Georgia" panose="02040502050405020303" pitchFamily="18" charset="0"/>
              </a:rPr>
              <a:t>Понтаева</a:t>
            </a:r>
            <a:endParaRPr lang="ru-RU" dirty="0">
              <a:latin typeface="Georgia" panose="02040502050405020303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04D54B-C42E-4BDF-B9BA-8B3F58BE60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44" y="332656"/>
            <a:ext cx="2009775" cy="1990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3C3AC8-4456-4B8E-A66E-6E876A27928F}"/>
              </a:ext>
            </a:extLst>
          </p:cNvPr>
          <p:cNvSpPr txBox="1"/>
          <p:nvPr/>
        </p:nvSpPr>
        <p:spPr>
          <a:xfrm>
            <a:off x="2051720" y="188640"/>
            <a:ext cx="6888967" cy="6373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28 октября по 2 ноября 2024 года в рамках недели «В мире сказок»</a:t>
            </a:r>
            <a:endParaRPr lang="ru-RU" sz="1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была  проведена акция семейного творчества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«Книжка-малышка» </a:t>
            </a:r>
          </a:p>
          <a:p>
            <a:pPr algn="ctr">
              <a:lnSpc>
                <a:spcPct val="150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родителей и детей второй разновозрастной группы.</a:t>
            </a:r>
          </a:p>
          <a:p>
            <a:pPr algn="ctr">
              <a:lnSpc>
                <a:spcPct val="150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</a:p>
          <a:p>
            <a:pPr algn="just">
              <a:spcBef>
                <a:spcPts val="375"/>
              </a:spcBef>
              <a:spcAft>
                <a:spcPts val="375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r>
              <a:rPr lang="ru-RU" sz="1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Привлечение читательского интереса детей к книге,         </a:t>
            </a:r>
          </a:p>
          <a:p>
            <a:pPr algn="just">
              <a:spcBef>
                <a:spcPts val="375"/>
              </a:spcBef>
              <a:spcAft>
                <a:spcPts val="375"/>
              </a:spcAft>
            </a:pPr>
            <a:r>
              <a:rPr lang="ru-RU" sz="1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</a:t>
            </a:r>
            <a:r>
              <a:rPr lang="ru-RU" sz="1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условий для развития творческого потенциала детей и их </a:t>
            </a:r>
          </a:p>
          <a:p>
            <a:pPr algn="just">
              <a:spcBef>
                <a:spcPts val="375"/>
              </a:spcBef>
              <a:spcAft>
                <a:spcPts val="375"/>
              </a:spcAft>
            </a:pPr>
            <a:r>
              <a:rPr lang="ru-RU" sz="1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</a:t>
            </a:r>
            <a:r>
              <a:rPr lang="ru-RU" sz="1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в рамках культурно-образовательного пространства ДОУ.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/>
            <a:endParaRPr lang="ru-RU" sz="1400" b="1" dirty="0">
              <a:solidFill>
                <a:srgbClr val="11111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ru-RU" sz="1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ru-RU" sz="1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Сотрудничество с родителями (законными представителями) с целью создания эмоционально-комфортного состояние детей в процессе воспитания и обучения, гармонизация детско-родительских отношений;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ru-RU" sz="1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развитие художественно-эстетического вкуса, ручной умелости, фантазии и воображения в совместной деятельности ребёнка и его родителей (законных представителей);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50000"/>
              </a:lnSpc>
            </a:pPr>
            <a:r>
              <a:rPr lang="ru-RU" sz="14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развитие коммуникативной и социальной компетентности дошкольников в процессе ознакомления с художественной литературой.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F288D3-19CB-402F-9384-8C3B6FD65535}"/>
              </a:ext>
            </a:extLst>
          </p:cNvPr>
          <p:cNvSpPr txBox="1"/>
          <p:nvPr/>
        </p:nvSpPr>
        <p:spPr>
          <a:xfrm>
            <a:off x="107504" y="0"/>
            <a:ext cx="8568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75"/>
              </a:spcBef>
              <a:spcAft>
                <a:spcPts val="375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1B14EB-953A-4805-87B6-A78B9C8C4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00" y="653817"/>
            <a:ext cx="4176464" cy="55686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85F16F-7DF6-404C-BB82-6938F4900052}"/>
              </a:ext>
            </a:extLst>
          </p:cNvPr>
          <p:cNvSpPr txBox="1"/>
          <p:nvPr/>
        </p:nvSpPr>
        <p:spPr>
          <a:xfrm>
            <a:off x="4789997" y="1499134"/>
            <a:ext cx="38864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Курисев</a:t>
            </a:r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Кирилл и его семья</a:t>
            </a:r>
          </a:p>
          <a:p>
            <a:pPr algn="ctr"/>
            <a:endParaRPr lang="ru-RU" sz="24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Сказка «Теремок»</a:t>
            </a:r>
          </a:p>
          <a:p>
            <a:pPr algn="ctr"/>
            <a:endParaRPr lang="ru-RU" sz="24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F27B77-AA72-4143-92B5-C888F8E5B5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005064"/>
            <a:ext cx="2009775" cy="1999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8299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F288D3-19CB-402F-9384-8C3B6FD65535}"/>
              </a:ext>
            </a:extLst>
          </p:cNvPr>
          <p:cNvSpPr txBox="1"/>
          <p:nvPr/>
        </p:nvSpPr>
        <p:spPr>
          <a:xfrm>
            <a:off x="107504" y="0"/>
            <a:ext cx="8568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75"/>
              </a:spcBef>
              <a:spcAft>
                <a:spcPts val="375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F23F39-FAF2-4B64-85AB-820E3297A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55" y="694386"/>
            <a:ext cx="4101920" cy="54692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678D5D-2F80-42EB-B493-02BD48C9280D}"/>
              </a:ext>
            </a:extLst>
          </p:cNvPr>
          <p:cNvSpPr txBox="1"/>
          <p:nvPr/>
        </p:nvSpPr>
        <p:spPr>
          <a:xfrm>
            <a:off x="4789997" y="1499134"/>
            <a:ext cx="38864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Пивоваров Александр и его семья</a:t>
            </a:r>
          </a:p>
          <a:p>
            <a:pPr algn="ctr"/>
            <a:endParaRPr lang="ru-RU" sz="24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Сказка 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«Курочка ряба»</a:t>
            </a:r>
          </a:p>
          <a:p>
            <a:pPr algn="ctr"/>
            <a:endParaRPr lang="ru-RU" sz="24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C42475-9587-4062-B65B-8DA026B856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77072"/>
            <a:ext cx="2009775" cy="1999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7471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342E59-AAFE-4F64-A977-EF3594DFA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01" y="764703"/>
            <a:ext cx="4155926" cy="55412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13672B-64FE-49E7-9869-558D0C6D472F}"/>
              </a:ext>
            </a:extLst>
          </p:cNvPr>
          <p:cNvSpPr txBox="1"/>
          <p:nvPr/>
        </p:nvSpPr>
        <p:spPr>
          <a:xfrm>
            <a:off x="4873834" y="1226996"/>
            <a:ext cx="38864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Чернышев Алексей и его семья</a:t>
            </a:r>
          </a:p>
          <a:p>
            <a:pPr algn="ctr"/>
            <a:endParaRPr lang="ru-RU" sz="24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Сказка 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«Колобок»</a:t>
            </a:r>
          </a:p>
          <a:p>
            <a:pPr algn="ctr"/>
            <a:endParaRPr lang="ru-RU" sz="24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1A9359-C0F6-41B3-985C-4259BED042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77072"/>
            <a:ext cx="2009775" cy="1999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3887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F288D3-19CB-402F-9384-8C3B6FD65535}"/>
              </a:ext>
            </a:extLst>
          </p:cNvPr>
          <p:cNvSpPr txBox="1"/>
          <p:nvPr/>
        </p:nvSpPr>
        <p:spPr>
          <a:xfrm>
            <a:off x="107504" y="0"/>
            <a:ext cx="8568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75"/>
              </a:spcBef>
              <a:spcAft>
                <a:spcPts val="375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B9D098-2799-43B5-A094-338710B84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54" y="655000"/>
            <a:ext cx="4320480" cy="57606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328D25-D267-4D10-80BD-C184AD632AC7}"/>
              </a:ext>
            </a:extLst>
          </p:cNvPr>
          <p:cNvSpPr txBox="1"/>
          <p:nvPr/>
        </p:nvSpPr>
        <p:spPr>
          <a:xfrm>
            <a:off x="4873834" y="1226996"/>
            <a:ext cx="38864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Сибрина</a:t>
            </a:r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Полина 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и её семья</a:t>
            </a:r>
          </a:p>
          <a:p>
            <a:pPr algn="ctr"/>
            <a:endParaRPr lang="ru-RU" sz="24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Сказка 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«Гуси- Лебеди»</a:t>
            </a:r>
          </a:p>
          <a:p>
            <a:pPr algn="ctr"/>
            <a:endParaRPr lang="ru-RU" sz="24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01CB2C7-C4B3-4061-B362-D5E7CFE501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77072"/>
            <a:ext cx="2009775" cy="1999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1066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2B98D8-92D2-4235-9810-0EAAE72263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1" t="12201" r="2401" b="16401"/>
          <a:stretch/>
        </p:blipFill>
        <p:spPr>
          <a:xfrm>
            <a:off x="1475656" y="128807"/>
            <a:ext cx="6408712" cy="67044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21077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59188" y="2996952"/>
            <a:ext cx="4513721" cy="319571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CFB682-795F-49EA-9225-4F23388383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3" y="60998"/>
            <a:ext cx="1872208" cy="18558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F07309-F268-4E13-BAD5-1133580264FD}"/>
              </a:ext>
            </a:extLst>
          </p:cNvPr>
          <p:cNvSpPr txBox="1"/>
          <p:nvPr/>
        </p:nvSpPr>
        <p:spPr>
          <a:xfrm>
            <a:off x="2011824" y="1700808"/>
            <a:ext cx="5008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4553b36d98a1a9771b60ed7fd6ae5ca013c54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199</Words>
  <Application>Microsoft Office PowerPoint</Application>
  <PresentationFormat>Экран (4:3)</PresentationFormat>
  <Paragraphs>47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Светлогорск</cp:lastModifiedBy>
  <cp:revision>18</cp:revision>
  <dcterms:created xsi:type="dcterms:W3CDTF">2014-05-12T04:44:22Z</dcterms:created>
  <dcterms:modified xsi:type="dcterms:W3CDTF">2024-11-08T10:09:34Z</dcterms:modified>
</cp:coreProperties>
</file>